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D7152D-16C0-41A0-BF07-F2AABEB936FB}" v="3" dt="2023-10-05T20:14:01.5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62" d="100"/>
          <a:sy n="62" d="100"/>
        </p:scale>
        <p:origin x="25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George" userId="1c1e2c4949ce7ffa" providerId="LiveId" clId="{A3D7152D-16C0-41A0-BF07-F2AABEB936FB}"/>
    <pc:docChg chg="undo custSel modSld">
      <pc:chgData name="Brian George" userId="1c1e2c4949ce7ffa" providerId="LiveId" clId="{A3D7152D-16C0-41A0-BF07-F2AABEB936FB}" dt="2023-10-09T13:11:15.522" v="2913" actId="20577"/>
      <pc:docMkLst>
        <pc:docMk/>
      </pc:docMkLst>
      <pc:sldChg chg="modSp mod">
        <pc:chgData name="Brian George" userId="1c1e2c4949ce7ffa" providerId="LiveId" clId="{A3D7152D-16C0-41A0-BF07-F2AABEB936FB}" dt="2023-10-09T13:11:15.522" v="2913" actId="20577"/>
        <pc:sldMkLst>
          <pc:docMk/>
          <pc:sldMk cId="3395872016" sldId="256"/>
        </pc:sldMkLst>
        <pc:spChg chg="mod">
          <ac:chgData name="Brian George" userId="1c1e2c4949ce7ffa" providerId="LiveId" clId="{A3D7152D-16C0-41A0-BF07-F2AABEB936FB}" dt="2023-06-07T02:03:21.364" v="1736" actId="20577"/>
          <ac:spMkLst>
            <pc:docMk/>
            <pc:sldMk cId="3395872016" sldId="256"/>
            <ac:spMk id="8" creationId="{00000000-0000-0000-0000-000000000000}"/>
          </ac:spMkLst>
        </pc:spChg>
        <pc:spChg chg="mod">
          <ac:chgData name="Brian George" userId="1c1e2c4949ce7ffa" providerId="LiveId" clId="{A3D7152D-16C0-41A0-BF07-F2AABEB936FB}" dt="2023-10-05T20:16:03.106" v="2648" actId="20577"/>
          <ac:spMkLst>
            <pc:docMk/>
            <pc:sldMk cId="3395872016" sldId="256"/>
            <ac:spMk id="10" creationId="{00000000-0000-0000-0000-000000000000}"/>
          </ac:spMkLst>
        </pc:spChg>
        <pc:spChg chg="mod">
          <ac:chgData name="Brian George" userId="1c1e2c4949ce7ffa" providerId="LiveId" clId="{A3D7152D-16C0-41A0-BF07-F2AABEB936FB}" dt="2023-10-05T23:35:15.773" v="2886" actId="14100"/>
          <ac:spMkLst>
            <pc:docMk/>
            <pc:sldMk cId="3395872016" sldId="256"/>
            <ac:spMk id="12" creationId="{00000000-0000-0000-0000-000000000000}"/>
          </ac:spMkLst>
        </pc:spChg>
        <pc:spChg chg="mod">
          <ac:chgData name="Brian George" userId="1c1e2c4949ce7ffa" providerId="LiveId" clId="{A3D7152D-16C0-41A0-BF07-F2AABEB936FB}" dt="2023-10-05T23:32:36.892" v="2871" actId="1076"/>
          <ac:spMkLst>
            <pc:docMk/>
            <pc:sldMk cId="3395872016" sldId="256"/>
            <ac:spMk id="16" creationId="{00000000-0000-0000-0000-000000000000}"/>
          </ac:spMkLst>
        </pc:spChg>
        <pc:spChg chg="mod">
          <ac:chgData name="Brian George" userId="1c1e2c4949ce7ffa" providerId="LiveId" clId="{A3D7152D-16C0-41A0-BF07-F2AABEB936FB}" dt="2023-10-05T23:37:07.196" v="2898" actId="255"/>
          <ac:spMkLst>
            <pc:docMk/>
            <pc:sldMk cId="3395872016" sldId="256"/>
            <ac:spMk id="17" creationId="{00000000-0000-0000-0000-000000000000}"/>
          </ac:spMkLst>
        </pc:spChg>
        <pc:spChg chg="mod">
          <ac:chgData name="Brian George" userId="1c1e2c4949ce7ffa" providerId="LiveId" clId="{A3D7152D-16C0-41A0-BF07-F2AABEB936FB}" dt="2023-10-09T13:11:15.522" v="2913" actId="20577"/>
          <ac:spMkLst>
            <pc:docMk/>
            <pc:sldMk cId="3395872016" sldId="256"/>
            <ac:spMk id="18" creationId="{00000000-0000-0000-0000-000000000000}"/>
          </ac:spMkLst>
        </pc:spChg>
        <pc:spChg chg="mod">
          <ac:chgData name="Brian George" userId="1c1e2c4949ce7ffa" providerId="LiveId" clId="{A3D7152D-16C0-41A0-BF07-F2AABEB936FB}" dt="2023-10-09T13:02:54.939" v="2910" actId="113"/>
          <ac:spMkLst>
            <pc:docMk/>
            <pc:sldMk cId="3395872016" sldId="256"/>
            <ac:spMk id="27" creationId="{00000000-0000-0000-0000-000000000000}"/>
          </ac:spMkLst>
        </pc:spChg>
        <pc:spChg chg="mod">
          <ac:chgData name="Brian George" userId="1c1e2c4949ce7ffa" providerId="LiveId" clId="{A3D7152D-16C0-41A0-BF07-F2AABEB936FB}" dt="2023-10-05T20:16:25.097" v="2670" actId="20577"/>
          <ac:spMkLst>
            <pc:docMk/>
            <pc:sldMk cId="3395872016" sldId="256"/>
            <ac:spMk id="2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71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0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668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7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7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47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7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57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1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1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1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0D58F-B19F-44D2-8863-1EB301956BF9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08035-F018-430B-B97C-DEE6D63F12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5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chaosfastpitch@verizon.net" TargetMode="External"/><Relationship Id="rId2" Type="http://schemas.openxmlformats.org/officeDocument/2006/relationships/hyperlink" Target="https://www.friendshiphousede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chaos16national@icloud.com" TargetMode="External"/><Relationship Id="rId5" Type="http://schemas.openxmlformats.org/officeDocument/2006/relationships/hyperlink" Target="https://www.facebook.com/PaChaos14UDiMario" TargetMode="External"/><Relationship Id="rId4" Type="http://schemas.openxmlformats.org/officeDocument/2006/relationships/hyperlink" Target="http://www.pachaosfastpitch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93749" y="297933"/>
            <a:ext cx="2008725" cy="52322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b="1" i="1" dirty="0"/>
              <a:t>Olivia George</a:t>
            </a:r>
            <a:r>
              <a:rPr lang="en-US" sz="1400" b="1" dirty="0"/>
              <a:t>, #</a:t>
            </a:r>
            <a:r>
              <a:rPr lang="en-US" sz="1400" b="1" i="1" dirty="0"/>
              <a:t>31</a:t>
            </a:r>
          </a:p>
          <a:p>
            <a:r>
              <a:rPr lang="en-US" sz="1400" b="1" i="1" dirty="0"/>
              <a:t>P</a:t>
            </a:r>
            <a:r>
              <a:rPr lang="en-US" sz="1400" b="1" i="1"/>
              <a:t>, IF, OF</a:t>
            </a:r>
            <a:endParaRPr lang="en-US" sz="1400" b="1" i="1" dirty="0"/>
          </a:p>
        </p:txBody>
      </p:sp>
      <p:sp>
        <p:nvSpPr>
          <p:cNvPr id="10" name="Rectangle 9"/>
          <p:cNvSpPr/>
          <p:nvPr/>
        </p:nvSpPr>
        <p:spPr>
          <a:xfrm>
            <a:off x="200230" y="1051417"/>
            <a:ext cx="6451166" cy="2169825"/>
          </a:xfrm>
          <a:prstGeom prst="rect">
            <a:avLst/>
          </a:prstGeom>
          <a:solidFill>
            <a:schemeClr val="bg1"/>
          </a:solidFill>
          <a:ln w="50800" cmpd="thickThin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lvl="5"/>
            <a:r>
              <a:rPr lang="en-US" sz="900" b="1" dirty="0"/>
              <a:t>Player Email</a:t>
            </a:r>
            <a:r>
              <a:rPr lang="en-US" sz="900" dirty="0"/>
              <a:t>:  oliviageorge153@gmail.com	</a:t>
            </a:r>
            <a:r>
              <a:rPr lang="en-US" sz="900" b="1" dirty="0"/>
              <a:t>Phone</a:t>
            </a:r>
            <a:r>
              <a:rPr lang="en-US" sz="900" dirty="0"/>
              <a:t>: 302.690.6338</a:t>
            </a:r>
          </a:p>
          <a:p>
            <a:pPr lvl="5"/>
            <a:r>
              <a:rPr lang="en-US" sz="900" dirty="0"/>
              <a:t>Player X Profile: @OliviaGeorge26</a:t>
            </a:r>
          </a:p>
          <a:p>
            <a:pPr lvl="5"/>
            <a:endParaRPr lang="en-US" sz="900" dirty="0"/>
          </a:p>
          <a:p>
            <a:pPr lvl="5"/>
            <a:r>
              <a:rPr lang="en-US" sz="900" b="1" dirty="0"/>
              <a:t>Age</a:t>
            </a:r>
            <a:r>
              <a:rPr lang="en-US" sz="900" dirty="0"/>
              <a:t>: 14	      	</a:t>
            </a:r>
            <a:r>
              <a:rPr lang="en-US" sz="900" b="1" dirty="0"/>
              <a:t>DOB</a:t>
            </a:r>
            <a:r>
              <a:rPr lang="en-US" sz="900" dirty="0"/>
              <a:t>: 8/28/2008</a:t>
            </a:r>
          </a:p>
          <a:p>
            <a:pPr lvl="5"/>
            <a:r>
              <a:rPr lang="en-US" sz="900" b="1" dirty="0"/>
              <a:t>Bats</a:t>
            </a:r>
            <a:r>
              <a:rPr lang="en-US" sz="900" dirty="0"/>
              <a:t>: R		</a:t>
            </a:r>
            <a:r>
              <a:rPr lang="en-US" sz="900" b="1" dirty="0"/>
              <a:t>Throws</a:t>
            </a:r>
            <a:r>
              <a:rPr lang="en-US" sz="900" dirty="0"/>
              <a:t>: R </a:t>
            </a:r>
          </a:p>
          <a:p>
            <a:pPr lvl="5"/>
            <a:r>
              <a:rPr lang="en-US" sz="900" b="1" dirty="0"/>
              <a:t>Height</a:t>
            </a:r>
            <a:r>
              <a:rPr lang="en-US" sz="900" dirty="0"/>
              <a:t>: 5’4”	</a:t>
            </a:r>
            <a:r>
              <a:rPr lang="en-US" sz="900" b="1" dirty="0"/>
              <a:t>Weight</a:t>
            </a:r>
            <a:r>
              <a:rPr lang="en-US" sz="900" dirty="0"/>
              <a:t>: 130</a:t>
            </a:r>
          </a:p>
          <a:p>
            <a:pPr lvl="5"/>
            <a:endParaRPr lang="en-US" sz="900" dirty="0"/>
          </a:p>
          <a:p>
            <a:pPr lvl="5"/>
            <a:r>
              <a:rPr lang="en-US" sz="900" b="1" u="sng" dirty="0"/>
              <a:t>School</a:t>
            </a:r>
            <a:r>
              <a:rPr lang="en-US" sz="900" b="1" dirty="0"/>
              <a:t>: </a:t>
            </a:r>
            <a:r>
              <a:rPr lang="en-US" sz="900" dirty="0"/>
              <a:t>Conrad Schools of Science</a:t>
            </a:r>
          </a:p>
          <a:p>
            <a:pPr lvl="5"/>
            <a:r>
              <a:rPr lang="en-US" sz="900" b="1" u="sng" dirty="0"/>
              <a:t>Location</a:t>
            </a:r>
            <a:r>
              <a:rPr lang="en-US" sz="900" b="1" dirty="0"/>
              <a:t>: </a:t>
            </a:r>
            <a:r>
              <a:rPr lang="en-US" sz="900" dirty="0"/>
              <a:t>Wilmington, DE</a:t>
            </a:r>
          </a:p>
          <a:p>
            <a:pPr lvl="5"/>
            <a:endParaRPr lang="en-US" sz="900" dirty="0"/>
          </a:p>
          <a:p>
            <a:pPr lvl="5"/>
            <a:r>
              <a:rPr lang="en-US" sz="900" b="1" dirty="0"/>
              <a:t>Parents: </a:t>
            </a:r>
          </a:p>
          <a:p>
            <a:pPr lvl="5"/>
            <a:r>
              <a:rPr lang="en-US" sz="900" b="1" dirty="0"/>
              <a:t>Father: </a:t>
            </a:r>
            <a:r>
              <a:rPr lang="en-US" sz="900" dirty="0"/>
              <a:t>Brian George </a:t>
            </a:r>
          </a:p>
          <a:p>
            <a:pPr lvl="5"/>
            <a:r>
              <a:rPr lang="en-US" sz="900" b="1" dirty="0"/>
              <a:t>Phone: </a:t>
            </a:r>
            <a:r>
              <a:rPr lang="en-US" sz="900" dirty="0"/>
              <a:t>302.981.7943 	</a:t>
            </a:r>
            <a:r>
              <a:rPr lang="en-US" sz="900" b="1" dirty="0"/>
              <a:t>Email</a:t>
            </a:r>
            <a:r>
              <a:rPr lang="en-US" sz="900" dirty="0"/>
              <a:t>: briangeorge0121@gmail.com</a:t>
            </a:r>
          </a:p>
          <a:p>
            <a:pPr lvl="5"/>
            <a:r>
              <a:rPr lang="en-US" sz="900" b="1" dirty="0"/>
              <a:t>Mother:</a:t>
            </a:r>
            <a:r>
              <a:rPr lang="en-US" sz="900" dirty="0"/>
              <a:t> Geena George</a:t>
            </a:r>
          </a:p>
          <a:p>
            <a:pPr lvl="5"/>
            <a:r>
              <a:rPr lang="en-US" sz="900" b="1" dirty="0"/>
              <a:t>Phone:</a:t>
            </a:r>
            <a:r>
              <a:rPr lang="en-US" sz="900" dirty="0"/>
              <a:t> 302.494.4504	</a:t>
            </a:r>
            <a:r>
              <a:rPr lang="en-US" sz="900" b="1" dirty="0"/>
              <a:t>Email</a:t>
            </a:r>
            <a:r>
              <a:rPr lang="en-US" sz="900" dirty="0"/>
              <a:t>: geena@ggeorgelaw.com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033142" y="3342924"/>
            <a:ext cx="2617183" cy="2646878"/>
          </a:xfrm>
          <a:prstGeom prst="rect">
            <a:avLst/>
          </a:prstGeom>
          <a:ln w="50800" cmpd="thickThin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u="sng" dirty="0"/>
          </a:p>
          <a:p>
            <a:r>
              <a:rPr lang="en-US" sz="900" b="1" u="sng" dirty="0"/>
              <a:t>Guidance Counselor </a:t>
            </a:r>
          </a:p>
          <a:p>
            <a:r>
              <a:rPr lang="en-US" sz="900" dirty="0"/>
              <a:t>Conrad Schools of Science 302.992.5545</a:t>
            </a:r>
            <a:r>
              <a:rPr lang="en-US" sz="900" b="1" dirty="0"/>
              <a:t>        </a:t>
            </a:r>
          </a:p>
          <a:p>
            <a:r>
              <a:rPr lang="en-US" sz="900" b="1" dirty="0"/>
              <a:t>     </a:t>
            </a:r>
            <a:endParaRPr lang="en-US" sz="900" dirty="0"/>
          </a:p>
          <a:p>
            <a:r>
              <a:rPr lang="en-US" sz="900" b="1" u="sng" dirty="0"/>
              <a:t>Scholastic Activities / Athletic Information:</a:t>
            </a:r>
          </a:p>
          <a:p>
            <a:pPr marL="171450" indent="-171450">
              <a:buFontTx/>
              <a:buChar char="-"/>
            </a:pPr>
            <a:r>
              <a:rPr lang="en-US" sz="900" dirty="0"/>
              <a:t>HB DuPont Middle School Honor Roll (2020-2022)</a:t>
            </a:r>
          </a:p>
          <a:p>
            <a:pPr marL="171450" indent="-171450">
              <a:buFontTx/>
              <a:buChar char="-"/>
            </a:pPr>
            <a:r>
              <a:rPr lang="en-US" sz="900" dirty="0"/>
              <a:t>HB DuPont Middle School Perfect Attendance (2018-2022)</a:t>
            </a:r>
          </a:p>
          <a:p>
            <a:pPr marL="171450" indent="-171450">
              <a:buFontTx/>
              <a:buChar char="-"/>
            </a:pPr>
            <a:r>
              <a:rPr lang="en-US" sz="900" dirty="0"/>
              <a:t>Conrad Schools of Science (High School)</a:t>
            </a:r>
          </a:p>
          <a:p>
            <a:endParaRPr lang="en-US" sz="900" dirty="0"/>
          </a:p>
          <a:p>
            <a:r>
              <a:rPr lang="en-US" sz="900" b="1" u="sng" dirty="0"/>
              <a:t>Volunteering </a:t>
            </a:r>
          </a:p>
          <a:p>
            <a:pPr marL="171450" indent="-171450">
              <a:buFontTx/>
              <a:buChar char="-"/>
            </a:pPr>
            <a:r>
              <a:rPr lang="en-US" sz="900" dirty="0"/>
              <a:t>Kay’s Kamp https://www.kayskamp.org/</a:t>
            </a:r>
          </a:p>
          <a:p>
            <a:pPr marL="171450" indent="-171450">
              <a:buFontTx/>
              <a:buChar char="-"/>
            </a:pPr>
            <a:r>
              <a:rPr lang="en-US" sz="900" dirty="0"/>
              <a:t>Friendship House  </a:t>
            </a:r>
            <a:r>
              <a:rPr lang="en-US" sz="900" dirty="0">
                <a:hlinkClick r:id="rId2"/>
              </a:rPr>
              <a:t>https://www.friendshiphousede.org/</a:t>
            </a:r>
            <a:endParaRPr lang="en-US" sz="900" dirty="0"/>
          </a:p>
          <a:p>
            <a:pPr marL="171450" indent="-171450">
              <a:buFontTx/>
              <a:buChar char="-"/>
            </a:pPr>
            <a:r>
              <a:rPr lang="en-US" sz="900" dirty="0"/>
              <a:t>Piedmont Babe Ruth Softball 10-14U Volunteer</a:t>
            </a:r>
          </a:p>
          <a:p>
            <a:endParaRPr lang="en-US" sz="900" u="sng" dirty="0"/>
          </a:p>
          <a:p>
            <a:endParaRPr lang="en-US" sz="900" u="sng" dirty="0"/>
          </a:p>
          <a:p>
            <a:endParaRPr lang="en-US" sz="900" dirty="0"/>
          </a:p>
        </p:txBody>
      </p:sp>
      <p:sp>
        <p:nvSpPr>
          <p:cNvPr id="16" name="Rectangle 15"/>
          <p:cNvSpPr/>
          <p:nvPr/>
        </p:nvSpPr>
        <p:spPr>
          <a:xfrm>
            <a:off x="200230" y="3445574"/>
            <a:ext cx="3777118" cy="5424562"/>
          </a:xfrm>
          <a:prstGeom prst="rect">
            <a:avLst/>
          </a:prstGeom>
          <a:ln w="50800" cmpd="thickThin"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endParaRPr lang="en-US" sz="400" b="1" u="sng" dirty="0"/>
          </a:p>
          <a:p>
            <a:r>
              <a:rPr lang="en-US" sz="1100" b="1" u="sng" dirty="0"/>
              <a:t>Softball Achievements:</a:t>
            </a:r>
          </a:p>
          <a:p>
            <a:endParaRPr lang="en-US" sz="6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en-US" sz="900" dirty="0">
                <a:solidFill>
                  <a:srgbClr val="222222"/>
                </a:solidFill>
                <a:latin typeface="Arial" panose="020B0604020202020204" pitchFamily="34" charset="0"/>
              </a:rPr>
              <a:t>High School All Conference Team (2023)</a:t>
            </a:r>
          </a:p>
          <a:p>
            <a:endParaRPr lang="en-US" sz="900" b="1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en-US" sz="900" b="1" u="sng" dirty="0"/>
          </a:p>
          <a:p>
            <a:pPr algn="l"/>
            <a:r>
              <a:rPr lang="en-US" sz="1100" b="1" i="0" u="sng" dirty="0">
                <a:effectLst/>
              </a:rPr>
              <a:t>Tournament History:</a:t>
            </a:r>
          </a:p>
          <a:p>
            <a:pPr algn="l"/>
            <a:endParaRPr lang="en-US" sz="600" b="1" i="0" u="sng" dirty="0">
              <a:effectLst/>
              <a:latin typeface="Helvetica Neue"/>
            </a:endParaRPr>
          </a:p>
          <a:p>
            <a:pPr algn="l"/>
            <a:r>
              <a:rPr lang="en-US" sz="9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USA Eastern Nationals USSSA 12U (2021)</a:t>
            </a:r>
            <a:endParaRPr lang="en-US" sz="9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Charm City Challenge USSSA 16U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2022) </a:t>
            </a:r>
          </a:p>
          <a:p>
            <a:pPr algn="l"/>
            <a:r>
              <a:rPr lang="en-US" sz="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Midway Summer Slam USSSA 18U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2022) </a:t>
            </a:r>
          </a:p>
          <a:p>
            <a:pPr algn="l"/>
            <a:r>
              <a:rPr lang="en-US" sz="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USA Eastern Nationals 14U Spring (2022) 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USSSA Adventures Fall Rumble (Jackson, NJ | 2022)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Jersey Outlaws Fall Showcase (Westhampton, NJ | 2022)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Team NJ Fall College Showcase (Edison, NJ | 2022)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Team NJ Arizona Fall Showcase (Scottsdale, AZ | 2022)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Legacy Veterans Tribute Showcase 16U (Marietta, GA | 2022)</a:t>
            </a:r>
            <a:endParaRPr lang="en-US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Ohio Outlaws Summer Invitational Showcase (Ridgeville, OH | 2023)</a:t>
            </a:r>
          </a:p>
          <a:p>
            <a:r>
              <a:rPr lang="en-US" sz="9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Pennsbury Invitational (Newtown, PA | 2023)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Scenic City Summer Showcase (Chattanooga, TN | 2023)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Louisville Slugger IDT (Boulder, CO | 2023)</a:t>
            </a:r>
          </a:p>
          <a:p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Atlanta Legacy Invitational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 (Atlanta, GA | 2023)</a:t>
            </a:r>
          </a:p>
          <a:p>
            <a:r>
              <a:rPr lang="en-US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Alliance Fastpitch Championship (Westfield, IN | 2023)</a:t>
            </a:r>
          </a:p>
          <a:p>
            <a:endParaRPr lang="en-US" sz="800" dirty="0">
              <a:solidFill>
                <a:schemeClr val="tx1"/>
              </a:solidFill>
            </a:endParaRPr>
          </a:p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	</a:t>
            </a:r>
            <a:endParaRPr lang="en-US" sz="800" b="0" i="0" dirty="0">
              <a:effectLst/>
              <a:latin typeface="Arial" panose="020B0604020202020204" pitchFamily="34" charset="0"/>
            </a:endParaRPr>
          </a:p>
          <a:p>
            <a:endParaRPr lang="en-US" sz="8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900" b="1" u="sng" dirty="0"/>
          </a:p>
          <a:p>
            <a:endParaRPr lang="en-US" sz="850" b="1" u="sng" dirty="0"/>
          </a:p>
        </p:txBody>
      </p:sp>
      <p:sp>
        <p:nvSpPr>
          <p:cNvPr id="18" name="Rectangle 17"/>
          <p:cNvSpPr/>
          <p:nvPr/>
        </p:nvSpPr>
        <p:spPr>
          <a:xfrm>
            <a:off x="4455963" y="254068"/>
            <a:ext cx="2112340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400" b="1" i="1" dirty="0"/>
              <a:t>Team: 16u National</a:t>
            </a:r>
          </a:p>
          <a:p>
            <a:r>
              <a:rPr lang="en-US" sz="1400" b="1" dirty="0"/>
              <a:t>Class of 2026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96519" y="158475"/>
            <a:ext cx="6455740" cy="802136"/>
          </a:xfrm>
          <a:prstGeom prst="rect">
            <a:avLst/>
          </a:prstGeom>
          <a:noFill/>
          <a:ln w="50800" cmpd="thickThin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6824" y="25558"/>
            <a:ext cx="6761646" cy="9068911"/>
          </a:xfrm>
          <a:prstGeom prst="rect">
            <a:avLst/>
          </a:prstGeom>
          <a:noFill/>
          <a:ln w="1079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30799" y="221130"/>
            <a:ext cx="1018241" cy="663237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>
          <a:xfrm>
            <a:off x="4033141" y="5989802"/>
            <a:ext cx="2617183" cy="2919756"/>
          </a:xfrm>
          <a:prstGeom prst="rect">
            <a:avLst/>
          </a:prstGeom>
          <a:noFill/>
          <a:ln w="50800" cmpd="thickThin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endParaRPr lang="en-US" sz="400" b="1" i="1" u="sng" dirty="0">
              <a:solidFill>
                <a:prstClr val="black"/>
              </a:solidFill>
            </a:endParaRPr>
          </a:p>
          <a:p>
            <a:pPr lvl="0"/>
            <a:r>
              <a:rPr lang="en-US" sz="1000" b="1" i="1" u="sng" dirty="0">
                <a:solidFill>
                  <a:prstClr val="black"/>
                </a:solidFill>
              </a:rPr>
              <a:t>Team</a:t>
            </a:r>
            <a:r>
              <a:rPr lang="en-US" sz="1000" b="1" u="sng" dirty="0">
                <a:solidFill>
                  <a:prstClr val="black"/>
                </a:solidFill>
              </a:rPr>
              <a:t>:</a:t>
            </a:r>
            <a:r>
              <a:rPr lang="en-US" sz="1000" dirty="0">
                <a:solidFill>
                  <a:prstClr val="black"/>
                </a:solidFill>
              </a:rPr>
              <a:t> Chaos 14u National</a:t>
            </a:r>
            <a:endParaRPr lang="en-US" sz="1000" b="1" u="sng" dirty="0">
              <a:solidFill>
                <a:prstClr val="black"/>
              </a:solidFill>
            </a:endParaRPr>
          </a:p>
          <a:p>
            <a:pPr lvl="0"/>
            <a:endParaRPr lang="en-US" sz="8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Organization Website</a:t>
            </a:r>
            <a:r>
              <a:rPr lang="en-US" sz="900" b="1" dirty="0">
                <a:solidFill>
                  <a:prstClr val="black">
                    <a:lumMod val="50000"/>
                    <a:lumOff val="50000"/>
                  </a:prstClr>
                </a:solidFill>
              </a:rPr>
              <a:t>: </a:t>
            </a:r>
            <a:r>
              <a:rPr lang="en-US" sz="900" dirty="0">
                <a:solidFill>
                  <a:prstClr val="black">
                    <a:lumMod val="50000"/>
                    <a:lumOff val="50000"/>
                  </a:prstClr>
                </a:solidFill>
                <a:hlinkClick r:id="rId4"/>
              </a:rPr>
              <a:t>www.pachaosfastpitch.com</a:t>
            </a:r>
            <a:endParaRPr lang="en-US" sz="9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r>
              <a:rPr lang="en-US" sz="900" b="1" dirty="0">
                <a:solidFill>
                  <a:prstClr val="black"/>
                </a:solidFill>
              </a:rPr>
              <a:t>Team X Profile: </a:t>
            </a:r>
            <a:r>
              <a:rPr lang="en-US" sz="900" dirty="0">
                <a:solidFill>
                  <a:prstClr val="black"/>
                </a:solidFill>
              </a:rPr>
              <a:t>@16uChaosNat</a:t>
            </a:r>
            <a:endParaRPr lang="en-US" sz="900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Team Facebook Page: </a:t>
            </a:r>
            <a:r>
              <a:rPr lang="en-US" sz="900" dirty="0">
                <a:solidFill>
                  <a:prstClr val="black"/>
                </a:solidFill>
                <a:hlinkClick r:id="rId5"/>
              </a:rPr>
              <a:t>PA Chaos 16u National</a:t>
            </a:r>
            <a:endParaRPr lang="en-US" sz="900" dirty="0">
              <a:solidFill>
                <a:prstClr val="black"/>
              </a:solidFill>
            </a:endParaRPr>
          </a:p>
          <a:p>
            <a:pPr lvl="0"/>
            <a:endParaRPr lang="en-US" sz="6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Head Coach</a:t>
            </a:r>
            <a:r>
              <a:rPr lang="en-US" sz="900" dirty="0">
                <a:solidFill>
                  <a:prstClr val="black"/>
                </a:solidFill>
              </a:rPr>
              <a:t>:  Todd Cimino</a:t>
            </a: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Phone:  </a:t>
            </a:r>
            <a:r>
              <a:rPr lang="en-US" sz="900" dirty="0">
                <a:solidFill>
                  <a:prstClr val="black"/>
                </a:solidFill>
              </a:rPr>
              <a:t>609-833-6601</a:t>
            </a: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Email: </a:t>
            </a:r>
            <a:r>
              <a:rPr lang="en-US" sz="900" dirty="0">
                <a:solidFill>
                  <a:prstClr val="black"/>
                </a:solidFill>
                <a:hlinkClick r:id="rId6"/>
              </a:rPr>
              <a:t>chaos16national@icloud.com</a:t>
            </a:r>
            <a:endParaRPr lang="en-US" sz="900" dirty="0">
              <a:solidFill>
                <a:prstClr val="black"/>
              </a:solidFill>
            </a:endParaRPr>
          </a:p>
          <a:p>
            <a:pPr lvl="0"/>
            <a:endParaRPr lang="en-US" sz="6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Assistant Coach: </a:t>
            </a:r>
            <a:r>
              <a:rPr lang="en-US" sz="900" dirty="0">
                <a:solidFill>
                  <a:prstClr val="black"/>
                </a:solidFill>
              </a:rPr>
              <a:t>Bob </a:t>
            </a:r>
            <a:r>
              <a:rPr lang="en-US" sz="900" dirty="0" err="1">
                <a:solidFill>
                  <a:prstClr val="black"/>
                </a:solidFill>
              </a:rPr>
              <a:t>Landow</a:t>
            </a:r>
            <a:endParaRPr lang="en-US" sz="900" dirty="0">
              <a:solidFill>
                <a:prstClr val="black"/>
              </a:solidFill>
            </a:endParaRPr>
          </a:p>
          <a:p>
            <a:pPr lvl="0"/>
            <a:r>
              <a:rPr lang="en-US" sz="900" b="1" dirty="0">
                <a:solidFill>
                  <a:prstClr val="black"/>
                </a:solidFill>
              </a:rPr>
              <a:t>Phone: </a:t>
            </a:r>
            <a:r>
              <a:rPr lang="en-US" sz="900" dirty="0">
                <a:solidFill>
                  <a:prstClr val="black"/>
                </a:solidFill>
              </a:rPr>
              <a:t>610-659-3600</a:t>
            </a:r>
          </a:p>
          <a:p>
            <a:r>
              <a:rPr lang="en-US" sz="900" b="1" dirty="0">
                <a:solidFill>
                  <a:prstClr val="black"/>
                </a:solidFill>
              </a:rPr>
              <a:t>Email: </a:t>
            </a:r>
            <a:r>
              <a:rPr lang="en-US" sz="900" dirty="0">
                <a:solidFill>
                  <a:prstClr val="black"/>
                </a:solidFill>
                <a:hlinkClick r:id="rId6"/>
              </a:rPr>
              <a:t>chaos16national@icloud.com</a:t>
            </a:r>
            <a:endParaRPr lang="en-US" sz="900" dirty="0">
              <a:solidFill>
                <a:prstClr val="black"/>
              </a:solidFill>
            </a:endParaRPr>
          </a:p>
          <a:p>
            <a:pPr lvl="0"/>
            <a:endParaRPr lang="en-US" sz="600" dirty="0">
              <a:solidFill>
                <a:prstClr val="black"/>
              </a:solidFill>
            </a:endParaRPr>
          </a:p>
          <a:p>
            <a:r>
              <a:rPr lang="en-US" sz="900" b="1" dirty="0">
                <a:solidFill>
                  <a:prstClr val="black"/>
                </a:solidFill>
              </a:rPr>
              <a:t>Chaos President:  Joe Spina</a:t>
            </a:r>
          </a:p>
          <a:p>
            <a:r>
              <a:rPr lang="en-US" sz="900" b="1" dirty="0">
                <a:solidFill>
                  <a:prstClr val="black"/>
                </a:solidFill>
              </a:rPr>
              <a:t>Phone:  609-685-8752</a:t>
            </a:r>
          </a:p>
          <a:p>
            <a:r>
              <a:rPr lang="en-US" sz="900" b="1" dirty="0">
                <a:solidFill>
                  <a:prstClr val="black"/>
                </a:solidFill>
              </a:rPr>
              <a:t>Email:  </a:t>
            </a:r>
            <a:r>
              <a:rPr lang="en-US" sz="900" dirty="0">
                <a:solidFill>
                  <a:prstClr val="black"/>
                </a:solidFill>
                <a:hlinkClick r:id="rId7"/>
              </a:rPr>
              <a:t>chaosfastpitch@verizon.net</a:t>
            </a:r>
            <a:r>
              <a:rPr lang="en-US" sz="900" dirty="0">
                <a:solidFill>
                  <a:prstClr val="black"/>
                </a:solidFill>
              </a:rPr>
              <a:t> </a:t>
            </a:r>
          </a:p>
          <a:p>
            <a:endParaRPr lang="en-US" sz="600" dirty="0">
              <a:solidFill>
                <a:schemeClr val="tx1"/>
              </a:solidFill>
            </a:endParaRPr>
          </a:p>
          <a:p>
            <a:r>
              <a:rPr lang="en-US" sz="900" b="1" dirty="0">
                <a:solidFill>
                  <a:schemeClr val="tx1"/>
                </a:solidFill>
              </a:rPr>
              <a:t>Pitching Instructor</a:t>
            </a:r>
            <a:r>
              <a:rPr lang="en-US" sz="900" dirty="0">
                <a:solidFill>
                  <a:schemeClr val="tx1"/>
                </a:solidFill>
              </a:rPr>
              <a:t>:  Jen Balint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Email: </a:t>
            </a:r>
            <a:r>
              <a:rPr lang="en-US" sz="900" dirty="0">
                <a:solidFill>
                  <a:schemeClr val="tx1"/>
                </a:solidFill>
              </a:rPr>
              <a:t>jdbalint@msn.com</a:t>
            </a:r>
          </a:p>
          <a:p>
            <a:r>
              <a:rPr lang="en-US" sz="900" b="1" dirty="0">
                <a:solidFill>
                  <a:schemeClr val="tx1"/>
                </a:solidFill>
              </a:rPr>
              <a:t>Phone: </a:t>
            </a:r>
            <a:r>
              <a:rPr lang="en-US" sz="900" dirty="0">
                <a:solidFill>
                  <a:schemeClr val="tx1"/>
                </a:solidFill>
              </a:rPr>
              <a:t>484.678.3351 </a:t>
            </a:r>
            <a:r>
              <a:rPr lang="en-US" sz="900" u="sng" dirty="0"/>
              <a:t>h@verizon.net</a:t>
            </a:r>
            <a:endParaRPr lang="en-US" sz="900" dirty="0"/>
          </a:p>
          <a:p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935117" y="8864759"/>
            <a:ext cx="784860" cy="198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sz="700" i="1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FD6CBFB-D7A0-4512-96F6-C9F9919D6197}"/>
              </a:ext>
            </a:extLst>
          </p:cNvPr>
          <p:cNvSpPr/>
          <p:nvPr/>
        </p:nvSpPr>
        <p:spPr>
          <a:xfrm>
            <a:off x="502920" y="1426464"/>
            <a:ext cx="1810512" cy="16865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Picture</a:t>
            </a:r>
          </a:p>
          <a:p>
            <a:pPr algn="ctr"/>
            <a:r>
              <a:rPr lang="en-US" dirty="0"/>
              <a:t>Here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0500" y="7262594"/>
            <a:ext cx="3738861" cy="1583473"/>
          </a:xfrm>
          <a:prstGeom prst="rect">
            <a:avLst/>
          </a:prstGeom>
          <a:noFill/>
          <a:ln w="50800" cmpd="thickThin">
            <a:solidFill>
              <a:schemeClr val="bg1">
                <a:lumMod val="75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400" b="1" u="sng" dirty="0">
              <a:solidFill>
                <a:schemeClr val="tx1"/>
              </a:solidFill>
            </a:endParaRPr>
          </a:p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Fall 2023 Chaos 16u National Schedule</a:t>
            </a:r>
          </a:p>
          <a:p>
            <a:pPr algn="ctr"/>
            <a:endParaRPr lang="en-US" sz="600" b="1" u="sng" dirty="0">
              <a:solidFill>
                <a:schemeClr val="tx1"/>
              </a:solidFill>
            </a:endParaRPr>
          </a:p>
          <a:p>
            <a:pPr fontAlgn="base"/>
            <a:r>
              <a:rPr lang="en-US" sz="900" dirty="0">
                <a:solidFill>
                  <a:schemeClr val="tx1"/>
                </a:solidFill>
              </a:rPr>
              <a:t>Sep 23-24                   Rock Gold Kickoff Classic	    Newtown, PA</a:t>
            </a:r>
          </a:p>
          <a:p>
            <a:pPr fontAlgn="base"/>
            <a:r>
              <a:rPr lang="en-US" sz="900" dirty="0">
                <a:solidFill>
                  <a:schemeClr val="tx1"/>
                </a:solidFill>
              </a:rPr>
              <a:t>Oct 13-15                   Team NJ Fall College Showcase                   Plainfield, NJ</a:t>
            </a:r>
          </a:p>
          <a:p>
            <a:pPr fontAlgn="base"/>
            <a:r>
              <a:rPr lang="en-US" sz="900" dirty="0">
                <a:solidFill>
                  <a:schemeClr val="tx1"/>
                </a:solidFill>
              </a:rPr>
              <a:t>Oct 20-22                   Easton/Rawlings Invitational	    O’Fallon, IL</a:t>
            </a:r>
          </a:p>
          <a:p>
            <a:pPr fontAlgn="base"/>
            <a:r>
              <a:rPr lang="en-US" sz="900" dirty="0">
                <a:solidFill>
                  <a:schemeClr val="tx1"/>
                </a:solidFill>
              </a:rPr>
              <a:t>Oct 27-29                   Team NJ Arizona Fall Invitational 	    Phoenix, AZ</a:t>
            </a:r>
          </a:p>
          <a:p>
            <a:pPr fontAlgn="base"/>
            <a:r>
              <a:rPr lang="en-US" sz="900" dirty="0">
                <a:solidFill>
                  <a:schemeClr val="tx1"/>
                </a:solidFill>
              </a:rPr>
              <a:t>Nov 10-12                  Clearwater Invitational   	    Clearwater, FL</a:t>
            </a:r>
          </a:p>
          <a:p>
            <a:pPr fontAlgn="base"/>
            <a:endParaRPr lang="en-US" sz="800" dirty="0">
              <a:solidFill>
                <a:schemeClr val="tx1"/>
              </a:solidFill>
            </a:endParaRPr>
          </a:p>
          <a:p>
            <a:pPr fontAlgn="base"/>
            <a:r>
              <a:rPr lang="en-US" sz="800" dirty="0">
                <a:solidFill>
                  <a:schemeClr val="tx1"/>
                </a:solidFill>
              </a:rPr>
              <a:t>				         </a:t>
            </a:r>
          </a:p>
        </p:txBody>
      </p:sp>
    </p:spTree>
    <p:extLst>
      <p:ext uri="{BB962C8B-B14F-4D97-AF65-F5344CB8AC3E}">
        <p14:creationId xmlns:p14="http://schemas.microsoft.com/office/powerpoint/2010/main" val="3395872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15945</TotalTime>
  <Words>511</Words>
  <Application>Microsoft Office PowerPoint</Application>
  <PresentationFormat>Letter Paper (8.5x11 in)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Ebaugh</dc:creator>
  <cp:lastModifiedBy>Brian George</cp:lastModifiedBy>
  <cp:revision>86</cp:revision>
  <cp:lastPrinted>2023-10-05T23:37:49Z</cp:lastPrinted>
  <dcterms:created xsi:type="dcterms:W3CDTF">2016-09-23T21:30:52Z</dcterms:created>
  <dcterms:modified xsi:type="dcterms:W3CDTF">2023-10-09T13:11:17Z</dcterms:modified>
</cp:coreProperties>
</file>